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2"/>
  </p:notesMasterIdLst>
  <p:handoutMasterIdLst>
    <p:handoutMasterId r:id="rId43"/>
  </p:handoutMasterIdLst>
  <p:sldIdLst>
    <p:sldId id="257" r:id="rId5"/>
    <p:sldId id="297" r:id="rId6"/>
    <p:sldId id="314" r:id="rId7"/>
    <p:sldId id="313" r:id="rId8"/>
    <p:sldId id="298" r:id="rId9"/>
    <p:sldId id="299" r:id="rId10"/>
    <p:sldId id="301" r:id="rId11"/>
    <p:sldId id="303" r:id="rId12"/>
    <p:sldId id="302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5" r:id="rId21"/>
    <p:sldId id="316" r:id="rId22"/>
    <p:sldId id="317" r:id="rId23"/>
    <p:sldId id="312" r:id="rId24"/>
    <p:sldId id="258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2" r:id="rId34"/>
    <p:sldId id="291" r:id="rId35"/>
    <p:sldId id="294" r:id="rId36"/>
    <p:sldId id="293" r:id="rId37"/>
    <p:sldId id="295" r:id="rId38"/>
    <p:sldId id="296" r:id="rId39"/>
    <p:sldId id="287" r:id="rId40"/>
    <p:sldId id="30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custSel addSld delSld modSld sldOrd">
      <pc:chgData name="Jha, Aryan Ritwajeet" userId="2aad577e-539b-449b-83a6-8d411f484b4d" providerId="ADAL" clId="{49408841-B2F4-4D1B-91E9-399D964EDA3B}" dt="2023-06-09T17:38:36.510" v="2033" actId="208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2779</TotalTime>
  <Words>2998</Words>
  <Application>Microsoft Office PowerPoint</Application>
  <PresentationFormat>Widescreen</PresentationFormat>
  <Paragraphs>306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2023-06-09T17:38:39Z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